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309EA-116E-441C-835A-572EBA04A228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01A4-E7FF-4CDB-930A-3EF7B82A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E01A4-E7FF-4CDB-930A-3EF7B82A2F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1A59E0-4165-4101-A52F-5B94B8A6364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фото эксперимент\min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41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76470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Добро пожаловать в группу «Буратино»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Здравствуйте уважаемые наши мамы и папы!</a:t>
            </a:r>
          </a:p>
          <a:p>
            <a:pPr algn="ctr"/>
            <a:r>
              <a:rPr lang="ru-RU" sz="2400" dirty="0" smtClean="0"/>
              <a:t>Мы очень рады нашей встречи с Вами и вашими малышами. В нашей группе за вашими детками будут присматривать, воспитывать, заботиться и любить. Стараться находить индивидуальный подход и ключик к сердцу каждого ребёнка. Создавать уют и комфорт для обучения и развития детей.</a:t>
            </a:r>
          </a:p>
          <a:p>
            <a:pPr algn="ctr"/>
            <a:r>
              <a:rPr lang="ru-RU" sz="2400" dirty="0" smtClean="0"/>
              <a:t>Девизом нашей группы является:</a:t>
            </a:r>
          </a:p>
          <a:p>
            <a:pPr algn="ctr"/>
            <a:r>
              <a:rPr lang="ru-RU" sz="2400" dirty="0" smtClean="0"/>
              <a:t>«Ни шагу назад, ни шагу на месте, а только вперёд с детишками вместе!</a:t>
            </a:r>
            <a:endParaRPr lang="ru-RU" sz="2400" dirty="0"/>
          </a:p>
        </p:txBody>
      </p:sp>
      <p:pic>
        <p:nvPicPr>
          <p:cNvPr id="2050" name="Picture 2" descr="C:\Users\DNS\Desktop\фото эксперимент\S_3ciC3xs8MLIQL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70" y="4639881"/>
            <a:ext cx="2708570" cy="152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Ваш воспитатель Гусева Наталья Николаевна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Ваш воспитатель Суворова Елена Михайловна</a:t>
            </a:r>
            <a:endParaRPr lang="ru-RU" sz="1800" dirty="0"/>
          </a:p>
        </p:txBody>
      </p:sp>
      <p:pic>
        <p:nvPicPr>
          <p:cNvPr id="1026" name="Picture 2" descr="G:\IMG_2320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823" y="1447800"/>
            <a:ext cx="3288929" cy="3489325"/>
          </a:xfrm>
          <a:prstGeom prst="rect">
            <a:avLst/>
          </a:prstGeom>
          <a:noFill/>
        </p:spPr>
      </p:pic>
      <p:pic>
        <p:nvPicPr>
          <p:cNvPr id="1027" name="Picture 3" descr="G:\IMG_2305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936" y="1447800"/>
            <a:ext cx="3212803" cy="348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нашей группе можно всё:</a:t>
            </a:r>
          </a:p>
          <a:p>
            <a:r>
              <a:rPr lang="ru-RU" sz="2800" dirty="0" smtClean="0"/>
              <a:t>Рисовать</a:t>
            </a:r>
          </a:p>
          <a:p>
            <a:pPr algn="ctr"/>
            <a:r>
              <a:rPr lang="ru-RU" sz="2800" dirty="0" smtClean="0"/>
              <a:t>Играть</a:t>
            </a:r>
          </a:p>
          <a:p>
            <a:pPr algn="r"/>
            <a:r>
              <a:rPr lang="ru-RU" sz="2800" dirty="0" smtClean="0"/>
              <a:t>Лепить</a:t>
            </a:r>
          </a:p>
          <a:p>
            <a:r>
              <a:rPr lang="ru-RU" sz="2800" dirty="0" smtClean="0"/>
              <a:t>Петь</a:t>
            </a:r>
          </a:p>
          <a:p>
            <a:pPr algn="ctr"/>
            <a:r>
              <a:rPr lang="ru-RU" sz="2800" dirty="0" smtClean="0"/>
              <a:t>Вырезать</a:t>
            </a:r>
          </a:p>
          <a:p>
            <a:pPr algn="r"/>
            <a:r>
              <a:rPr lang="ru-RU" sz="2800" dirty="0" smtClean="0"/>
              <a:t>Экспериментировать</a:t>
            </a:r>
          </a:p>
          <a:p>
            <a:r>
              <a:rPr lang="ru-RU" sz="2800" dirty="0" smtClean="0"/>
              <a:t>Читать книги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r"/>
            <a:endParaRPr lang="ru-RU" sz="2400" dirty="0" smtClean="0"/>
          </a:p>
          <a:p>
            <a:pPr algn="ctr"/>
            <a:endParaRPr lang="ru-RU" sz="3200" dirty="0"/>
          </a:p>
        </p:txBody>
      </p:sp>
      <p:pic>
        <p:nvPicPr>
          <p:cNvPr id="3074" name="Picture 2" descr="C:\Users\DNS\Desktop\фото эксперимент\Bankoboev.Ru_tancuyuschii_burati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2114632" cy="265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для развития творчества и центр театрализованной деятельности детей</a:t>
            </a:r>
            <a:endParaRPr lang="ru-RU" dirty="0"/>
          </a:p>
        </p:txBody>
      </p:sp>
      <p:pic>
        <p:nvPicPr>
          <p:cNvPr id="4098" name="Picture 2" descr="C:\Users\DNS\Desktop\фото эксперимент\SAM_0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3762822"/>
          </a:xfrm>
          <a:prstGeom prst="rect">
            <a:avLst/>
          </a:prstGeom>
          <a:noFill/>
        </p:spPr>
      </p:pic>
      <p:pic>
        <p:nvPicPr>
          <p:cNvPr id="4099" name="Picture 3" descr="C:\Users\DNS\Desktop\фото эксперимент\SAM_03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3690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обучающих игр и центр ознакомления с ПДД, игр с машинами и дорогой</a:t>
            </a:r>
            <a:endParaRPr lang="ru-RU" dirty="0"/>
          </a:p>
        </p:txBody>
      </p:sp>
      <p:pic>
        <p:nvPicPr>
          <p:cNvPr id="5122" name="Picture 2" descr="C:\Users\DNS\Desktop\фото эксперимент\SAM_03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3762822"/>
          </a:xfrm>
          <a:prstGeom prst="rect">
            <a:avLst/>
          </a:prstGeom>
          <a:noFill/>
        </p:spPr>
      </p:pic>
      <p:pic>
        <p:nvPicPr>
          <p:cNvPr id="5123" name="Picture 3" descr="C:\Users\DNS\Desktop\фото эксперимент\SAM_0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37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эстетического развития и центр игры в магазин</a:t>
            </a:r>
            <a:endParaRPr lang="ru-RU" dirty="0"/>
          </a:p>
        </p:txBody>
      </p:sp>
      <p:pic>
        <p:nvPicPr>
          <p:cNvPr id="7170" name="Picture 2" descr="C:\Users\DNS\Desktop\фото эксперимент\SAM_03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3762822"/>
          </a:xfrm>
          <a:prstGeom prst="rect">
            <a:avLst/>
          </a:prstGeom>
          <a:noFill/>
        </p:spPr>
      </p:pic>
      <p:pic>
        <p:nvPicPr>
          <p:cNvPr id="7171" name="Picture 3" descr="C:\Users\DNS\Desktop\фото эксперимент\SAM_0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37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Очень надеемся на наше тесное сотрудничество в воспитании, развитии и обучении наших детей.</a:t>
            </a:r>
          </a:p>
          <a:p>
            <a:pPr algn="ctr"/>
            <a:r>
              <a:rPr lang="ru-RU" sz="2400" dirty="0" smtClean="0"/>
              <a:t>С уважением к Вам ваши воспитатели!</a:t>
            </a:r>
            <a:endParaRPr lang="ru-RU" sz="2400" dirty="0"/>
          </a:p>
        </p:txBody>
      </p:sp>
      <p:pic>
        <p:nvPicPr>
          <p:cNvPr id="8194" name="Picture 2" descr="C:\Users\DNS\Desktop\фото эксперимент\img_56cab8ffd6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2196480"/>
            <a:ext cx="3866059" cy="396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161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Центр для развития творчества и центр театрализованной деятельности детей</vt:lpstr>
      <vt:lpstr>Центр обучающих игр и центр ознакомления с ПДД, игр с машинами и дорогой</vt:lpstr>
      <vt:lpstr>Центр эстетического развития и центр игры в магазин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1</cp:lastModifiedBy>
  <cp:revision>6</cp:revision>
  <dcterms:created xsi:type="dcterms:W3CDTF">2017-08-09T05:46:56Z</dcterms:created>
  <dcterms:modified xsi:type="dcterms:W3CDTF">2017-08-10T10:16:33Z</dcterms:modified>
</cp:coreProperties>
</file>