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9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3EC0-2539-4C17-B1A2-CEBC4717E9F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F066-C924-424E-B1C3-2A39A0D59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2_a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7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5" y="5786453"/>
            <a:ext cx="4643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Группа «Буратино»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1269928168_slaj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269928045_slaj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3709600fw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p_1bs5MMRB1XXmV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1"/>
            <a:ext cx="9144000" cy="6854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1269928311_slaj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kos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7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2016-04-10T08:29:17Z</dcterms:created>
  <dcterms:modified xsi:type="dcterms:W3CDTF">2016-04-10T08:41:49Z</dcterms:modified>
</cp:coreProperties>
</file>