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DD3183-490F-4D89-80AB-6D6A87148D9C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8B5EEE-2803-4374-BF92-37E0B0FDC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Консультация для родителей.</a:t>
            </a:r>
          </a:p>
          <a:p>
            <a:pPr algn="ctr"/>
            <a:r>
              <a:rPr lang="ru-RU" sz="4000" dirty="0" smtClean="0"/>
              <a:t>На тему:</a:t>
            </a:r>
          </a:p>
          <a:p>
            <a:pPr algn="ctr"/>
            <a:r>
              <a:rPr lang="ru-RU" sz="4000" dirty="0"/>
              <a:t> </a:t>
            </a:r>
            <a:endParaRPr lang="ru-RU" sz="4000" dirty="0" smtClean="0"/>
          </a:p>
          <a:p>
            <a:pPr algn="ctr"/>
            <a:r>
              <a:rPr lang="ru-RU" sz="3600" dirty="0" smtClean="0"/>
              <a:t>«О пользе осенних прогулок с детьми старшего дошкольного возраста»</a:t>
            </a:r>
          </a:p>
          <a:p>
            <a:pPr algn="ctr"/>
            <a:endParaRPr lang="ru-RU" sz="3600" dirty="0"/>
          </a:p>
          <a:p>
            <a:pPr algn="r"/>
            <a:r>
              <a:rPr lang="ru-RU" sz="3200" dirty="0" smtClean="0"/>
              <a:t>Подготовили:</a:t>
            </a:r>
          </a:p>
          <a:p>
            <a:pPr algn="r"/>
            <a:r>
              <a:rPr lang="ru-RU" sz="2800" dirty="0" smtClean="0"/>
              <a:t>Воспитатели </a:t>
            </a:r>
            <a:r>
              <a:rPr lang="ru-RU" sz="2800" dirty="0" smtClean="0"/>
              <a:t>старшей </a:t>
            </a:r>
            <a:r>
              <a:rPr lang="ru-RU" sz="2800" dirty="0" smtClean="0"/>
              <a:t>группы</a:t>
            </a:r>
            <a:endParaRPr lang="ru-RU" sz="2800" dirty="0" smtClean="0"/>
          </a:p>
          <a:p>
            <a:pPr algn="r"/>
            <a:r>
              <a:rPr lang="ru-RU" sz="2400" dirty="0" smtClean="0"/>
              <a:t>Суворова Е. М.</a:t>
            </a:r>
          </a:p>
          <a:p>
            <a:pPr algn="r"/>
            <a:r>
              <a:rPr lang="ru-RU" sz="2400" dirty="0" smtClean="0"/>
              <a:t>Гусева Н.Н.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Осень (отрывок)</a:t>
            </a:r>
          </a:p>
          <a:p>
            <a:pPr algn="ctr"/>
            <a:r>
              <a:rPr lang="ru-RU" sz="2800" dirty="0" smtClean="0"/>
              <a:t>Падают, падают листья-</a:t>
            </a:r>
          </a:p>
          <a:p>
            <a:pPr algn="ctr"/>
            <a:r>
              <a:rPr lang="ru-RU" sz="2800" dirty="0" smtClean="0"/>
              <a:t>В нашем саду листопад</a:t>
            </a:r>
          </a:p>
          <a:p>
            <a:pPr algn="ctr"/>
            <a:r>
              <a:rPr lang="ru-RU" sz="2800" dirty="0" smtClean="0"/>
              <a:t>Желтые, красные листья</a:t>
            </a:r>
          </a:p>
          <a:p>
            <a:pPr algn="ctr"/>
            <a:r>
              <a:rPr lang="ru-RU" sz="2800" dirty="0" smtClean="0"/>
              <a:t>По ветру вьются, летят</a:t>
            </a:r>
          </a:p>
          <a:p>
            <a:pPr algn="ctr"/>
            <a:r>
              <a:rPr lang="ru-RU" sz="2800" dirty="0" smtClean="0"/>
              <a:t>Птицы на юг улетают-</a:t>
            </a:r>
          </a:p>
          <a:p>
            <a:pPr algn="ctr"/>
            <a:r>
              <a:rPr lang="ru-RU" sz="2800" dirty="0" smtClean="0"/>
              <a:t>Гуси, грачи, журавли</a:t>
            </a:r>
          </a:p>
          <a:p>
            <a:pPr algn="ctr"/>
            <a:r>
              <a:rPr lang="ru-RU" sz="2800" dirty="0" smtClean="0"/>
              <a:t>Вот уж последняя стая</a:t>
            </a:r>
          </a:p>
          <a:p>
            <a:pPr algn="ctr"/>
            <a:r>
              <a:rPr lang="ru-RU" sz="2800" dirty="0" smtClean="0"/>
              <a:t>Крыльями машет вдали.</a:t>
            </a:r>
          </a:p>
          <a:p>
            <a:pPr algn="r"/>
            <a:r>
              <a:rPr lang="ru-RU" sz="2400" dirty="0" smtClean="0"/>
              <a:t>М. </a:t>
            </a:r>
            <a:r>
              <a:rPr lang="ru-RU" sz="2400" dirty="0" err="1" smtClean="0"/>
              <a:t>Ивенсен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DNS\Desktop\Новая папка\3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3024336" cy="177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Осень – одно из благоприятных времён года во всестороннем развитии личности ребёнка дошкольника, развитии его наблюдательности за изменениями происходящими в природе с приходом осени.</a:t>
            </a:r>
            <a:endParaRPr lang="ru-RU" sz="2000" dirty="0"/>
          </a:p>
        </p:txBody>
      </p:sp>
      <p:pic>
        <p:nvPicPr>
          <p:cNvPr id="1026" name="Picture 2" descr="C:\Users\DNS\Desktop\Новая папка\original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590465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Выходя на прогулку с приходом осени обратите внимание ребёнка, что в начале осени небо ясное с небольшими облаками, воздух прозрачный. Солнце яркое, световой день ещё продолжителен, но произошли небольшие перемены в температурном режиме.</a:t>
            </a:r>
            <a:endParaRPr lang="ru-RU" sz="2000" dirty="0"/>
          </a:p>
        </p:txBody>
      </p:sp>
      <p:pic>
        <p:nvPicPr>
          <p:cNvPr id="2051" name="Picture 3" descr="C:\Users\DNS\Desktop\Новая папка\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626469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Обратите внимание детей, что в середине осени птиц стало меньше они покинули родные края и улетели на юг, остаются только зимующие, исчезают насекомые. Начинается осенний листопад.</a:t>
            </a:r>
          </a:p>
          <a:p>
            <a:r>
              <a:rPr lang="ru-RU" sz="2000" dirty="0" smtClean="0"/>
              <a:t>В этом возрасте дети могут не только любоваться красотой осеннего листопада, но им следует объяснять о значении листопада.</a:t>
            </a:r>
            <a:endParaRPr lang="ru-RU" sz="2000" dirty="0"/>
          </a:p>
        </p:txBody>
      </p:sp>
      <p:pic>
        <p:nvPicPr>
          <p:cNvPr id="3074" name="Picture 2" descr="C:\Users\DN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5328592" cy="427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Опадая листья оберегают деревья от потери влаги и замерзания, предотвращают обламывание веток во время сильных ветров и снегопадов. Кроме того, опавшие листья защищают корни дерева: укрывая землю сплошным ковром, они оберегают их тем самым от морозов.</a:t>
            </a:r>
            <a:endParaRPr lang="ru-RU" sz="2000" dirty="0"/>
          </a:p>
        </p:txBody>
      </p:sp>
      <p:pic>
        <p:nvPicPr>
          <p:cNvPr id="4099" name="Picture 3" descr="C:\Users\DNS\Desktop\Новая папка\1d77c3bd5a4766cdbaa7576ba6db2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5688632" cy="440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 концу осени обращаем внимание ребёнка – небо серое, часто в тучах, идут дожди, день стал короче, дуют холодные ветра.</a:t>
            </a:r>
            <a:endParaRPr lang="ru-RU" sz="2000" dirty="0"/>
          </a:p>
        </p:txBody>
      </p:sp>
      <p:pic>
        <p:nvPicPr>
          <p:cNvPr id="5122" name="Picture 2" descr="C:\Users\DNS\Desktop\Новая папка\579752.7231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43924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Прогуливаясь и наблюдая с детьми за изменениями в природе, не забывайте развивать и обогащать речь своих детей прилагательными. Предлагайте им характеризовать состояние погоды (пасмурная, дождливая, холодная и т.д.), описывать красоту осени (золотая ,багряная, печальная, пышная и т. д.).</a:t>
            </a:r>
          </a:p>
          <a:p>
            <a:r>
              <a:rPr lang="ru-RU" sz="2000" dirty="0" smtClean="0"/>
              <a:t>В этих же целях хорошо зачитывать отрывки из соответствующих стихотворений и загадывать загадки о явлениях природы.</a:t>
            </a:r>
            <a:endParaRPr lang="ru-RU" sz="2000" dirty="0"/>
          </a:p>
        </p:txBody>
      </p:sp>
      <p:pic>
        <p:nvPicPr>
          <p:cNvPr id="1026" name="Picture 2" descr="C:\Users\DNS\Desktop\Новая папка\9961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08920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Приложение</a:t>
            </a:r>
            <a:endParaRPr lang="ru-RU" dirty="0"/>
          </a:p>
        </p:txBody>
      </p:sp>
      <p:pic>
        <p:nvPicPr>
          <p:cNvPr id="2050" name="Picture 2" descr="C:\Users\DNS\Desktop\Новая папка\6459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761" y="1481138"/>
            <a:ext cx="7063679" cy="4612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Октябрь</a:t>
            </a:r>
          </a:p>
          <a:p>
            <a:pPr algn="ctr"/>
            <a:endParaRPr lang="ru-RU" sz="44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Вот на ветке лист кленовый,</a:t>
            </a:r>
          </a:p>
          <a:p>
            <a:pPr algn="ctr"/>
            <a:r>
              <a:rPr lang="ru-RU" sz="2800" dirty="0" smtClean="0"/>
              <a:t>Нынче он совсем как новый.</a:t>
            </a:r>
          </a:p>
          <a:p>
            <a:pPr algn="ctr"/>
            <a:r>
              <a:rPr lang="ru-RU" sz="2800" dirty="0" smtClean="0"/>
              <a:t>Весь румяный, золотой.</a:t>
            </a:r>
          </a:p>
          <a:p>
            <a:pPr algn="ctr"/>
            <a:r>
              <a:rPr lang="ru-RU" sz="2800" dirty="0" smtClean="0"/>
              <a:t>Ты куда, листок? Постой.</a:t>
            </a:r>
          </a:p>
          <a:p>
            <a:pPr algn="r"/>
            <a:r>
              <a:rPr lang="ru-RU" sz="2400" dirty="0" smtClean="0"/>
              <a:t>В. Берестов.</a:t>
            </a:r>
            <a:endParaRPr lang="ru-RU" sz="2400" dirty="0"/>
          </a:p>
        </p:txBody>
      </p:sp>
      <p:pic>
        <p:nvPicPr>
          <p:cNvPr id="3074" name="Picture 2" descr="C:\Users\DNS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944216" cy="1944216"/>
          </a:xfrm>
          <a:prstGeom prst="rect">
            <a:avLst/>
          </a:prstGeom>
          <a:noFill/>
        </p:spPr>
      </p:pic>
      <p:pic>
        <p:nvPicPr>
          <p:cNvPr id="3075" name="Picture 3" descr="C:\Users\DNS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290093" cy="234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354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Admin</cp:lastModifiedBy>
  <cp:revision>12</cp:revision>
  <dcterms:created xsi:type="dcterms:W3CDTF">2016-10-08T11:46:18Z</dcterms:created>
  <dcterms:modified xsi:type="dcterms:W3CDTF">2019-10-24T15:37:49Z</dcterms:modified>
</cp:coreProperties>
</file>