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63" r:id="rId3"/>
    <p:sldId id="266" r:id="rId4"/>
    <p:sldId id="264" r:id="rId5"/>
    <p:sldId id="259" r:id="rId6"/>
    <p:sldId id="270" r:id="rId7"/>
    <p:sldId id="260" r:id="rId8"/>
    <p:sldId id="267" r:id="rId9"/>
    <p:sldId id="261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D81FD-90B0-44A3-8EBB-D6766F22E7E4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88784-934A-45F8-AF7E-C06C84B512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4E8C-6CAD-4599-8AAE-8AF748700059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8141-7E1A-41A3-AD53-0185C62BA6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4E8C-6CAD-4599-8AAE-8AF748700059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8141-7E1A-41A3-AD53-0185C62BA6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4E8C-6CAD-4599-8AAE-8AF748700059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8141-7E1A-41A3-AD53-0185C62BA6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4E8C-6CAD-4599-8AAE-8AF748700059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8141-7E1A-41A3-AD53-0185C62BA6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4E8C-6CAD-4599-8AAE-8AF748700059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8141-7E1A-41A3-AD53-0185C62BA6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4E8C-6CAD-4599-8AAE-8AF748700059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8141-7E1A-41A3-AD53-0185C62BA6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4E8C-6CAD-4599-8AAE-8AF748700059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8141-7E1A-41A3-AD53-0185C62BA6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4E8C-6CAD-4599-8AAE-8AF748700059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8141-7E1A-41A3-AD53-0185C62BA6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4E8C-6CAD-4599-8AAE-8AF748700059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8141-7E1A-41A3-AD53-0185C62BA6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4E8C-6CAD-4599-8AAE-8AF748700059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8141-7E1A-41A3-AD53-0185C62BA6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4E8C-6CAD-4599-8AAE-8AF748700059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3F38141-7E1A-41A3-AD53-0185C62BA6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1A24E8C-6CAD-4599-8AAE-8AF748700059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F38141-7E1A-41A3-AD53-0185C62BA68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7851648" cy="18288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Россия –Родина моя!</a:t>
            </a:r>
            <a:endParaRPr lang="ru-RU" sz="6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116632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«Улыбка» № 1 г. Ставрополя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ПСИХОЛОГ\s1200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501008"/>
            <a:ext cx="5688632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09" y="188640"/>
            <a:ext cx="4796782" cy="35049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2" y="2928934"/>
            <a:ext cx="5463272" cy="37478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5008" y="1643050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Лапти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143380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Деревянные ложки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2857496"/>
            <a:ext cx="71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600576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185">
        <p14:ferris dir="l"/>
      </p:transition>
    </mc:Choice>
    <mc:Fallback>
      <p:transition spd="slow" advTm="518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fs03.metod-kopilka.ru/images/doc/32/26878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8858280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321447"/>
            <a:ext cx="8429684" cy="63222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402824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4142">
        <p:dissolve/>
      </p:transition>
    </mc:Choice>
    <mc:Fallback>
      <p:transition spd="slow" advTm="4142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ds04.infourok.ru/uploads/ex/0ecd/000ad0b4-fd2d9c01/3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21446"/>
            <a:ext cx="8715404" cy="65365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mg1.liveinternet.ru/images/attach/c/2/84/147/84147343_Gimn_Ross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03552"/>
            <a:ext cx="8072494" cy="60543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267868"/>
            <a:ext cx="8429684" cy="632226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14" y="1066000"/>
            <a:ext cx="7731054" cy="54793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500042"/>
            <a:ext cx="5643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Символы России- Береза.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43" y="202702"/>
            <a:ext cx="4545233" cy="33524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06551" y="2222815"/>
            <a:ext cx="5268338" cy="38230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158" y="4071942"/>
            <a:ext cx="378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Матрешка.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14942" y="571480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Балалайка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</TotalTime>
  <Words>34</Words>
  <Application>Microsoft Office PowerPoint</Application>
  <PresentationFormat>Экран (4:3)</PresentationFormat>
  <Paragraphs>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Россия –Родина моя!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 июня –День России!</dc:title>
  <dc:creator>настя</dc:creator>
  <cp:lastModifiedBy>USER</cp:lastModifiedBy>
  <cp:revision>8</cp:revision>
  <dcterms:created xsi:type="dcterms:W3CDTF">2020-06-06T16:26:04Z</dcterms:created>
  <dcterms:modified xsi:type="dcterms:W3CDTF">2020-06-10T12:24:40Z</dcterms:modified>
</cp:coreProperties>
</file>