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8" r:id="rId10"/>
    <p:sldId id="269" r:id="rId11"/>
    <p:sldId id="270" r:id="rId12"/>
    <p:sldId id="271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887F4D-3AC2-4F89-98A8-226FBC7CD1FE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615083-0658-4AA2-A192-B4D3B856E0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887F4D-3AC2-4F89-98A8-226FBC7CD1FE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615083-0658-4AA2-A192-B4D3B856E0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887F4D-3AC2-4F89-98A8-226FBC7CD1FE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615083-0658-4AA2-A192-B4D3B856E0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887F4D-3AC2-4F89-98A8-226FBC7CD1FE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615083-0658-4AA2-A192-B4D3B856E0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887F4D-3AC2-4F89-98A8-226FBC7CD1FE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615083-0658-4AA2-A192-B4D3B856E0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887F4D-3AC2-4F89-98A8-226FBC7CD1FE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615083-0658-4AA2-A192-B4D3B856E0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887F4D-3AC2-4F89-98A8-226FBC7CD1FE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615083-0658-4AA2-A192-B4D3B856E0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887F4D-3AC2-4F89-98A8-226FBC7CD1FE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615083-0658-4AA2-A192-B4D3B856E0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887F4D-3AC2-4F89-98A8-226FBC7CD1FE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615083-0658-4AA2-A192-B4D3B856E0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887F4D-3AC2-4F89-98A8-226FBC7CD1FE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615083-0658-4AA2-A192-B4D3B856E0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887F4D-3AC2-4F89-98A8-226FBC7CD1FE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615083-0658-4AA2-A192-B4D3B856E0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C887F4D-3AC2-4F89-98A8-226FBC7CD1FE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8615083-0658-4AA2-A192-B4D3B856E0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04" y="571480"/>
            <a:ext cx="735811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/>
              <a:t>Осенний калейдоскоп</a:t>
            </a:r>
          </a:p>
          <a:p>
            <a:pPr algn="ctr"/>
            <a:r>
              <a:rPr lang="ru-RU" sz="4000" dirty="0" smtClean="0"/>
              <a:t>Для обогащения опыта родителей по ознакомлению </a:t>
            </a:r>
          </a:p>
          <a:p>
            <a:pPr algn="ctr"/>
            <a:r>
              <a:rPr lang="ru-RU" sz="4000" dirty="0" smtClean="0"/>
              <a:t>детей с осенью.</a:t>
            </a:r>
          </a:p>
          <a:p>
            <a:pPr algn="r"/>
            <a:r>
              <a:rPr lang="ru-RU" sz="3600" dirty="0" smtClean="0"/>
              <a:t>Подготовили воспитатели</a:t>
            </a:r>
          </a:p>
          <a:p>
            <a:pPr algn="r"/>
            <a:r>
              <a:rPr lang="ru-RU" sz="3600" dirty="0" smtClean="0"/>
              <a:t>Высшей квалификационной категории:</a:t>
            </a:r>
          </a:p>
          <a:p>
            <a:pPr algn="r"/>
            <a:r>
              <a:rPr lang="ru-RU" sz="2800" dirty="0" smtClean="0"/>
              <a:t>Гусева Н.Н.</a:t>
            </a:r>
          </a:p>
          <a:p>
            <a:pPr algn="r"/>
            <a:r>
              <a:rPr lang="ru-RU" sz="2800" dirty="0" smtClean="0"/>
              <a:t>Суворова Е. М.</a:t>
            </a:r>
          </a:p>
          <a:p>
            <a:pPr algn="ctr"/>
            <a:r>
              <a:rPr lang="ru-RU" sz="4000" dirty="0" smtClean="0"/>
              <a:t>г.Ставрополь 2020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E:\МАМАТЕЛЕФОН\фото 2020\image9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t="13274" r="351" b="34649"/>
          <a:stretch>
            <a:fillRect/>
          </a:stretch>
        </p:blipFill>
        <p:spPr bwMode="auto">
          <a:xfrm rot="21146679">
            <a:off x="199818" y="302207"/>
            <a:ext cx="4818545" cy="3357586"/>
          </a:xfrm>
          <a:prstGeom prst="rect">
            <a:avLst/>
          </a:prstGeom>
          <a:noFill/>
        </p:spPr>
      </p:pic>
      <p:pic>
        <p:nvPicPr>
          <p:cNvPr id="3075" name="Picture 3" descr="E:\МАМАТЕЛЕФОН\фото 2020\image12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2076" t="19401" r="-8271" b="28523"/>
          <a:stretch>
            <a:fillRect/>
          </a:stretch>
        </p:blipFill>
        <p:spPr bwMode="auto">
          <a:xfrm rot="20960556">
            <a:off x="4058244" y="2970505"/>
            <a:ext cx="5248545" cy="34317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dirty="0" smtClean="0"/>
              <a:t>Постарались привлечь родителей к изготовлению с детьми осенних поделок  дома. В них проявлено творчество, старание, фантазия, желание детей проявить свою самостоятельность, при минимальной помощи родителей.</a:t>
            </a:r>
            <a:endParaRPr lang="ru-RU" sz="2400" dirty="0"/>
          </a:p>
        </p:txBody>
      </p:sp>
      <p:pic>
        <p:nvPicPr>
          <p:cNvPr id="4098" name="Picture 2" descr="E:\МАМАТЕЛЕФОН\фото 2020\image1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9791" t="13274" r="2394" b="7079"/>
          <a:stretch>
            <a:fillRect/>
          </a:stretch>
        </p:blipFill>
        <p:spPr bwMode="auto">
          <a:xfrm>
            <a:off x="1071538" y="1785926"/>
            <a:ext cx="3571900" cy="4319507"/>
          </a:xfrm>
          <a:prstGeom prst="rect">
            <a:avLst/>
          </a:prstGeom>
          <a:noFill/>
        </p:spPr>
      </p:pic>
      <p:pic>
        <p:nvPicPr>
          <p:cNvPr id="4099" name="Picture 3" descr="E:\МАМАТЕЛЕФОН\фото 2020\image2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762113"/>
            <a:ext cx="3355180" cy="44735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E:\МАМАТЕЛЕФОН\фото 2020\image3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-420" t="19401" r="352" b="23928"/>
          <a:stretch>
            <a:fillRect/>
          </a:stretch>
        </p:blipFill>
        <p:spPr bwMode="auto">
          <a:xfrm>
            <a:off x="714348" y="2071678"/>
            <a:ext cx="4286280" cy="3236579"/>
          </a:xfrm>
          <a:prstGeom prst="rect">
            <a:avLst/>
          </a:prstGeom>
          <a:noFill/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l="12288" t="27059" r="18277" b="10143"/>
          <a:stretch>
            <a:fillRect/>
          </a:stretch>
        </p:blipFill>
        <p:spPr bwMode="auto">
          <a:xfrm>
            <a:off x="5214942" y="1643050"/>
            <a:ext cx="3554476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up/datas/167413/0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1" y="0"/>
            <a:ext cx="81439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700" dirty="0" smtClean="0"/>
              <a:t>На смену знойному лету приходит восхитительная и обворожительная осенняя пора!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3074" name="Picture 2" descr="https://fs00.infourok.ru/images/doc/230/63217/1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3214686"/>
            <a:ext cx="4381499" cy="3286124"/>
          </a:xfrm>
          <a:prstGeom prst="rect">
            <a:avLst/>
          </a:prstGeom>
          <a:noFill/>
        </p:spPr>
      </p:pic>
      <p:pic>
        <p:nvPicPr>
          <p:cNvPr id="3078" name="Picture 6" descr="https://puzzleit.ru/files/puzzles/36/35539/_origin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3180" y="1714489"/>
            <a:ext cx="3660820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428604"/>
            <a:ext cx="75724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Об этом чудесном времени года написано очень много музыкальных произведений.</a:t>
            </a:r>
          </a:p>
          <a:p>
            <a:pPr algn="ctr"/>
            <a:r>
              <a:rPr lang="ru-RU" sz="2400" dirty="0" smtClean="0"/>
              <a:t>Послушайте с детьми:</a:t>
            </a:r>
          </a:p>
          <a:p>
            <a:pPr algn="ctr"/>
            <a:r>
              <a:rPr lang="ru-RU" sz="2400" dirty="0" smtClean="0"/>
              <a:t> П. И. Чайковский «Октябрь. Осенняя песня» из альбома «Времена года»</a:t>
            </a:r>
          </a:p>
          <a:p>
            <a:pPr algn="ctr"/>
            <a:r>
              <a:rPr lang="ru-RU" sz="2400" dirty="0" err="1" smtClean="0"/>
              <a:t>А.Вивальди</a:t>
            </a:r>
            <a:r>
              <a:rPr lang="ru-RU" sz="2400" dirty="0" smtClean="0"/>
              <a:t> «Времена года»</a:t>
            </a:r>
          </a:p>
          <a:p>
            <a:pPr algn="ctr"/>
            <a:r>
              <a:rPr lang="ru-RU" sz="2400" dirty="0" smtClean="0"/>
              <a:t>Николай Римский-Корсаков «Осенняя сказочка»</a:t>
            </a:r>
          </a:p>
          <a:p>
            <a:pPr algn="ctr"/>
            <a:r>
              <a:rPr lang="ru-RU" sz="2400" dirty="0" smtClean="0"/>
              <a:t>С. Прокофьев «Вариация Феи осени».</a:t>
            </a:r>
          </a:p>
          <a:p>
            <a:pPr algn="ctr"/>
            <a:r>
              <a:rPr lang="ru-RU" sz="2400" dirty="0" smtClean="0"/>
              <a:t>Поэтами написаны лирические стихотворения об яркой и красивой осени, почитайте своим детям:</a:t>
            </a:r>
          </a:p>
          <a:p>
            <a:pPr algn="ctr"/>
            <a:r>
              <a:rPr lang="ru-RU" sz="2400" dirty="0" smtClean="0"/>
              <a:t>И.А. Бунин «Листопад»</a:t>
            </a:r>
          </a:p>
          <a:p>
            <a:pPr algn="ctr"/>
            <a:r>
              <a:rPr lang="ru-RU" sz="2400" dirty="0" smtClean="0"/>
              <a:t>А. С. Пушкин «Унылая пора»</a:t>
            </a:r>
          </a:p>
          <a:p>
            <a:pPr algn="ctr"/>
            <a:r>
              <a:rPr lang="ru-RU" sz="2400" dirty="0" smtClean="0"/>
              <a:t>С.Я. Маршак «Цветная осень»</a:t>
            </a:r>
          </a:p>
          <a:p>
            <a:pPr algn="ctr"/>
            <a:r>
              <a:rPr lang="ru-RU" sz="2400" dirty="0" smtClean="0"/>
              <a:t>М.Ю. Лермонтов «Осень»</a:t>
            </a:r>
          </a:p>
          <a:p>
            <a:pPr algn="ctr"/>
            <a:endParaRPr lang="ru-RU" sz="2400" dirty="0"/>
          </a:p>
        </p:txBody>
      </p:sp>
      <p:pic>
        <p:nvPicPr>
          <p:cNvPr id="18434" name="Picture 2" descr="http://pitomnik45km.ru/thumb/2/W6vO68Knu8pbxro4grk60A/r/d/acer-sacharinum-serebristyy-%28list-osen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4927058"/>
            <a:ext cx="1857388" cy="1859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571480"/>
            <a:ext cx="750099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Наблюдая за всеми изменениями происходящими в природе с приходом осени, есть не мало красноречивых осенних примет:</a:t>
            </a:r>
          </a:p>
          <a:p>
            <a:pPr algn="ctr"/>
            <a:r>
              <a:rPr lang="ru-RU" sz="2800" dirty="0" smtClean="0"/>
              <a:t>Познакомьте с ними своих дошколят: </a:t>
            </a:r>
          </a:p>
          <a:p>
            <a:pPr algn="ctr"/>
            <a:r>
              <a:rPr lang="ru-RU" sz="2400" dirty="0" smtClean="0"/>
              <a:t>-- Листва сыпаться начинает очень поздно, это означает, что зима будет холодная и снежная.</a:t>
            </a:r>
          </a:p>
          <a:p>
            <a:pPr algn="ctr"/>
            <a:r>
              <a:rPr lang="ru-RU" sz="2400" dirty="0" smtClean="0"/>
              <a:t>--Если листопад начинается очень рано, это предвещает хороший урожай на следующий год.</a:t>
            </a:r>
          </a:p>
          <a:p>
            <a:pPr algn="ctr"/>
            <a:r>
              <a:rPr lang="ru-RU" sz="2400" dirty="0" smtClean="0"/>
              <a:t>-- Гром в сентябре теплая и долгая осень детворе.</a:t>
            </a:r>
          </a:p>
          <a:p>
            <a:pPr algn="ctr"/>
            <a:endParaRPr lang="ru-RU" sz="2800" dirty="0" smtClean="0"/>
          </a:p>
          <a:p>
            <a:pPr algn="ctr"/>
            <a:r>
              <a:rPr lang="ru-RU" sz="2800" dirty="0" smtClean="0"/>
              <a:t>Осенние народные пословицы и поговорки:</a:t>
            </a:r>
          </a:p>
          <a:p>
            <a:pPr algn="ctr"/>
            <a:r>
              <a:rPr lang="ru-RU" sz="2400" dirty="0" smtClean="0"/>
              <a:t>--Весна красна цветами, а осень снопами.</a:t>
            </a:r>
          </a:p>
          <a:p>
            <a:pPr algn="ctr"/>
            <a:r>
              <a:rPr lang="ru-RU" sz="2400" dirty="0" smtClean="0"/>
              <a:t>--Осень- время собирать урожай</a:t>
            </a:r>
          </a:p>
          <a:p>
            <a:pPr algn="ctr"/>
            <a:r>
              <a:rPr lang="ru-RU" sz="2400" dirty="0" smtClean="0"/>
              <a:t>--Теплая осень- к долгой зиме</a:t>
            </a:r>
          </a:p>
          <a:p>
            <a:pPr algn="ctr"/>
            <a:r>
              <a:rPr lang="ru-RU" sz="2400" dirty="0" smtClean="0"/>
              <a:t>-- В осеннее ненастье семь погод на дворе.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285728"/>
            <a:ext cx="7429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Осень становится похожа на сказку особенно тогда, когда начинается осенний листопад.</a:t>
            </a:r>
            <a:endParaRPr lang="ru-RU" sz="2400" dirty="0"/>
          </a:p>
        </p:txBody>
      </p:sp>
      <p:pic>
        <p:nvPicPr>
          <p:cNvPr id="19460" name="Picture 4" descr="https://puzzleit.ru/files/puzzles/36/35539/_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142984"/>
            <a:ext cx="6572296" cy="55007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428604"/>
            <a:ext cx="75724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В это время мы, как педагоги, особенно развиваем у дошкольников наблюдательность, фантазию, творческие способности, самостоятельность. Обращаем внимание на потемневшее осеннее небо, солнце ещё ярко светящее но уже слабо обогревающее землю, стаю птиц  улетающих в тёплые края, на золотистые и багряные оттенки деревьев. Собираем с детьми осенний гербарий, изготавливаем красивые </a:t>
            </a:r>
            <a:r>
              <a:rPr lang="ru-RU" sz="2400" dirty="0" err="1" smtClean="0"/>
              <a:t>экибаны</a:t>
            </a:r>
            <a:r>
              <a:rPr lang="ru-RU" sz="2400" dirty="0" smtClean="0"/>
              <a:t>.</a:t>
            </a:r>
          </a:p>
          <a:p>
            <a:pPr algn="ctr"/>
            <a:endParaRPr lang="ru-RU" sz="2400" dirty="0"/>
          </a:p>
        </p:txBody>
      </p:sp>
      <p:pic>
        <p:nvPicPr>
          <p:cNvPr id="21506" name="Picture 2" descr="E:\МАМАТЕЛЕФОН\ТЕЛЕФОНМАМА\Sent\IMG-20191108-WA0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3476601"/>
            <a:ext cx="3000396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Осень богата не только природным материалом, но и осенним урожаем. Рассматриваем , собираем, изготовляем вместе с детьми в группе вот такой «Осенний капустник» </a:t>
            </a:r>
            <a:endParaRPr lang="ru-RU" sz="2000" dirty="0"/>
          </a:p>
        </p:txBody>
      </p:sp>
      <p:pic>
        <p:nvPicPr>
          <p:cNvPr id="1026" name="Picture 2" descr="E:\МАМАТЕЛЕФОН\фото 2020\image4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447800"/>
            <a:ext cx="5643602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85852" y="428604"/>
            <a:ext cx="764386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Осень вдохновляла не только поэтов и музыкантов. Но и художников, которые могли бесконечно любоваться  пейзажами и передавать на бумагу свои невероятные эмоции. Рассмотрите картины вместе с детьми, проведите беседу.</a:t>
            </a:r>
          </a:p>
          <a:p>
            <a:r>
              <a:rPr lang="ru-RU" sz="2400" dirty="0" smtClean="0"/>
              <a:t>А. Саврасов «Осень» </a:t>
            </a:r>
          </a:p>
          <a:p>
            <a:pPr algn="ctr"/>
            <a:endParaRPr lang="ru-RU" sz="2400" dirty="0" smtClean="0"/>
          </a:p>
          <a:p>
            <a:pPr algn="ctr"/>
            <a:endParaRPr lang="ru-RU" sz="2400" dirty="0" smtClean="0"/>
          </a:p>
          <a:p>
            <a:pPr algn="r"/>
            <a:r>
              <a:rPr lang="ru-RU" sz="2400" dirty="0" smtClean="0"/>
              <a:t>А.Васнецов «Осень»</a:t>
            </a:r>
          </a:p>
          <a:p>
            <a:pPr algn="ctr"/>
            <a:endParaRPr lang="ru-RU" sz="2400" dirty="0"/>
          </a:p>
        </p:txBody>
      </p:sp>
      <p:pic>
        <p:nvPicPr>
          <p:cNvPr id="22530" name="Picture 2" descr="https://art-assorty.ru/wp-content/uploads/2018/10/%D0%90%D0%BB%D0%B5%D0%BA%D1%81%D0%B5%D0%B9-%D0%A1%D0%B0%D0%B2%D1%80%D0%B0%D1%81%D0%BE%D0%B2-%D0%9E%D1%81%D0%B5%D0%BD%D1%8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3071810"/>
            <a:ext cx="2928958" cy="3290439"/>
          </a:xfrm>
          <a:prstGeom prst="rect">
            <a:avLst/>
          </a:prstGeom>
          <a:noFill/>
        </p:spPr>
      </p:pic>
      <p:pic>
        <p:nvPicPr>
          <p:cNvPr id="22532" name="Picture 4" descr="https://art-assorty.ru/wp-content/uploads/2018/10/%D0%90%D0%BF%D0%BE%D0%BB%D0%BB%D0%B8%D0%BD%D0%B0%D1%80%D0%B8%D0%B9-%D0%92%D0%B0%D1%81%D0%BD%D0%B5%D1%86%D0%BE%D0%B2-%D0%9E%D1%81%D0%B5%D0%BD%D1%8C.-1910-%D0%B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903567"/>
            <a:ext cx="4214842" cy="2668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Дети дошкольного возраста так же любуясь и </a:t>
            </a:r>
            <a:r>
              <a:rPr lang="ru-RU" sz="2000" dirty="0" err="1" smtClean="0"/>
              <a:t>впечатляясь</a:t>
            </a:r>
            <a:r>
              <a:rPr lang="ru-RU" sz="2000" dirty="0" smtClean="0"/>
              <a:t> красотой осенней природы, передают свои эмоции в рисунках. А это мы нарисовали с  детьми подготовительной  группы  6-7 лет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2050" name="Picture 2" descr="E:\МАМАТЕЛЕФОН\фото 2020\image7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t="19401" r="351" b="28523"/>
          <a:stretch>
            <a:fillRect/>
          </a:stretch>
        </p:blipFill>
        <p:spPr bwMode="auto">
          <a:xfrm>
            <a:off x="928662" y="1357298"/>
            <a:ext cx="4203412" cy="2928958"/>
          </a:xfrm>
          <a:prstGeom prst="rect">
            <a:avLst/>
          </a:prstGeom>
          <a:noFill/>
        </p:spPr>
      </p:pic>
      <p:pic>
        <p:nvPicPr>
          <p:cNvPr id="2051" name="Picture 3" descr="E:\МАМАТЕЛЕФОН\фото 2020\image8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t="14227" r="4015" b="30633"/>
          <a:stretch>
            <a:fillRect/>
          </a:stretch>
        </p:blipFill>
        <p:spPr bwMode="auto">
          <a:xfrm>
            <a:off x="5072066" y="3429000"/>
            <a:ext cx="3857652" cy="29547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165</TotalTime>
  <Words>440</Words>
  <Application>Microsoft Office PowerPoint</Application>
  <PresentationFormat>Экран (4:3)</PresentationFormat>
  <Paragraphs>41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Солнцестояние</vt:lpstr>
      <vt:lpstr>Слайд 1</vt:lpstr>
      <vt:lpstr>На смену знойному лету приходит восхитительная и обворожительная осенняя пора! </vt:lpstr>
      <vt:lpstr>Слайд 3</vt:lpstr>
      <vt:lpstr>Слайд 4</vt:lpstr>
      <vt:lpstr>Слайд 5</vt:lpstr>
      <vt:lpstr>Слайд 6</vt:lpstr>
      <vt:lpstr>Осень богата не только природным материалом, но и осенним урожаем. Рассматриваем , собираем, изготовляем вместе с детьми в группе вот такой «Осенний капустник» </vt:lpstr>
      <vt:lpstr>Слайд 8</vt:lpstr>
      <vt:lpstr>Дети дошкольного возраста так же любуясь и впечатляясь красотой осенней природы, передают свои эмоции в рисунках. А это мы нарисовали с  детьми подготовительной  группы  6-7 лет </vt:lpstr>
      <vt:lpstr>Слайд 10</vt:lpstr>
      <vt:lpstr>Постарались привлечь родителей к изготовлению с детьми осенних поделок  дома. В них проявлено творчество, старание, фантазия, желание детей проявить свою самостоятельность, при минимальной помощи родителей.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Анастасия</dc:creator>
  <cp:lastModifiedBy>Анастасия</cp:lastModifiedBy>
  <cp:revision>20</cp:revision>
  <dcterms:created xsi:type="dcterms:W3CDTF">2020-10-03T09:49:34Z</dcterms:created>
  <dcterms:modified xsi:type="dcterms:W3CDTF">2020-10-20T11:58:07Z</dcterms:modified>
</cp:coreProperties>
</file>