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4" r:id="rId3"/>
    <p:sldId id="257" r:id="rId4"/>
    <p:sldId id="258" r:id="rId5"/>
    <p:sldId id="266" r:id="rId6"/>
    <p:sldId id="268" r:id="rId7"/>
    <p:sldId id="269" r:id="rId8"/>
    <p:sldId id="259" r:id="rId9"/>
    <p:sldId id="270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309EA-116E-441C-835A-572EBA04A228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E01A4-E7FF-4CDB-930A-3EF7B82A2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E01A4-E7FF-4CDB-930A-3EF7B82A2F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91A59E0-4165-4101-A52F-5B94B8A63641}" type="datetimeFigureOut">
              <a:rPr lang="ru-RU" smtClean="0"/>
              <a:pPr/>
              <a:t>29.08.2021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EA6B933-B7F5-4FA0-BB0E-011C684A98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фото эксперимент\mini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415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764704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Добро пожаловать в группу «Буратино»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для развития творчества и центр театрализованной деятельности детей</a:t>
            </a:r>
            <a:endParaRPr lang="ru-RU" dirty="0"/>
          </a:p>
        </p:txBody>
      </p:sp>
      <p:pic>
        <p:nvPicPr>
          <p:cNvPr id="4098" name="Picture 2" descr="C:\Users\DNS\Desktop\фото эксперимент\SAM_03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3762822"/>
          </a:xfrm>
          <a:prstGeom prst="rect">
            <a:avLst/>
          </a:prstGeom>
          <a:noFill/>
        </p:spPr>
      </p:pic>
      <p:pic>
        <p:nvPicPr>
          <p:cNvPr id="4099" name="Picture 3" descr="C:\Users\DNS\Desktop\фото эксперимент\SAM_03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369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обучающих игр и центр ознакомления с ПДД, игр с машинами и дорогой</a:t>
            </a:r>
            <a:endParaRPr lang="ru-RU" dirty="0"/>
          </a:p>
        </p:txBody>
      </p:sp>
      <p:pic>
        <p:nvPicPr>
          <p:cNvPr id="5122" name="Picture 2" descr="C:\Users\DNS\Desktop\фото эксперимент\SAM_039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3762822"/>
          </a:xfrm>
          <a:prstGeom prst="rect">
            <a:avLst/>
          </a:prstGeom>
          <a:noFill/>
        </p:spPr>
      </p:pic>
      <p:pic>
        <p:nvPicPr>
          <p:cNvPr id="5123" name="Picture 3" descr="C:\Users\DNS\Desktop\фото эксперимент\SAM_04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37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 эстетического развития и центр игры в магазин</a:t>
            </a:r>
            <a:endParaRPr lang="ru-RU" dirty="0"/>
          </a:p>
        </p:txBody>
      </p:sp>
      <p:pic>
        <p:nvPicPr>
          <p:cNvPr id="7170" name="Picture 2" descr="C:\Users\DNS\Desktop\фото эксперимент\SAM_03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3762822"/>
          </a:xfrm>
          <a:prstGeom prst="rect">
            <a:avLst/>
          </a:prstGeom>
          <a:noFill/>
        </p:spPr>
      </p:pic>
      <p:pic>
        <p:nvPicPr>
          <p:cNvPr id="7171" name="Picture 3" descr="C:\Users\DNS\Desktop\фото эксперимент\SAM_04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37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20688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Очень надеемся на наше тесное сотрудничество в воспитании, развитии и обучении наших детей.</a:t>
            </a:r>
          </a:p>
          <a:p>
            <a:pPr algn="ctr"/>
            <a:r>
              <a:rPr lang="ru-RU" sz="2400" dirty="0" smtClean="0"/>
              <a:t>С уважением к Вам ваши воспитатели!</a:t>
            </a:r>
            <a:endParaRPr lang="ru-RU" sz="2400" dirty="0"/>
          </a:p>
        </p:txBody>
      </p:sp>
      <p:pic>
        <p:nvPicPr>
          <p:cNvPr id="8194" name="Picture 2" descr="C:\Users\DNS\Desktop\фото эксперимент\img_56cab8ffd64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99" y="2196480"/>
            <a:ext cx="3866059" cy="396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Адрес МБДОУ Д/с </a:t>
            </a:r>
            <a:r>
              <a:rPr lang="ru-RU" sz="4000" dirty="0" smtClean="0"/>
              <a:t>№1 </a:t>
            </a:r>
            <a:r>
              <a:rPr lang="ru-RU" sz="4000" dirty="0" smtClean="0"/>
              <a:t>«Улыбка»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800" dirty="0" smtClean="0"/>
              <a:t>35500РФ	</a:t>
            </a:r>
          </a:p>
          <a:p>
            <a:pPr algn="ctr"/>
            <a:r>
              <a:rPr lang="ru-RU" sz="2800" dirty="0" smtClean="0"/>
              <a:t>г. Ставрополь</a:t>
            </a:r>
          </a:p>
          <a:p>
            <a:pPr algn="ctr"/>
            <a:r>
              <a:rPr lang="ru-RU" sz="2800" dirty="0" smtClean="0"/>
              <a:t>ул. Мира 295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Телефон:</a:t>
            </a:r>
          </a:p>
          <a:p>
            <a:pPr algn="ctr"/>
            <a:r>
              <a:rPr lang="ru-RU" sz="2800" dirty="0" smtClean="0"/>
              <a:t>(8652)24-31-37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352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Здравствуйте уважаемые наши мамы и папы!</a:t>
            </a:r>
          </a:p>
          <a:p>
            <a:pPr algn="ctr"/>
            <a:r>
              <a:rPr lang="ru-RU" sz="2400" dirty="0" smtClean="0"/>
              <a:t>Мы очень рады нашей встречи с Вами и вашими малышами. В нашей группе за вашими детками будут присматривать, воспитывать, заботиться и любить. Стараться находить индивидуальный подход и ключик к сердцу каждого ребёнка. Создавать уют и комфорт для обучения и развития детей.</a:t>
            </a:r>
          </a:p>
          <a:p>
            <a:pPr algn="ctr"/>
            <a:r>
              <a:rPr lang="ru-RU" sz="2400" dirty="0" smtClean="0"/>
              <a:t>Девизом нашей группы является:</a:t>
            </a:r>
          </a:p>
          <a:p>
            <a:pPr algn="ctr"/>
            <a:r>
              <a:rPr lang="ru-RU" sz="2400" dirty="0" smtClean="0"/>
              <a:t>«Ни шагу назад, ни шагу на месте, а только вперёд с детишками вместе!</a:t>
            </a:r>
            <a:endParaRPr lang="ru-RU" sz="2400" dirty="0"/>
          </a:p>
        </p:txBody>
      </p:sp>
      <p:pic>
        <p:nvPicPr>
          <p:cNvPr id="2050" name="Picture 2" descr="C:\Users\DNS\Desktop\фото эксперимент\S_3ciC3xs8MLIQLu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70" y="4639881"/>
            <a:ext cx="2708570" cy="1525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Ваш воспитатель Гусева Наталья Николаевна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 smtClean="0"/>
              <a:t>Ваш воспитатель Суворова Елена Михайловна</a:t>
            </a:r>
            <a:endParaRPr lang="ru-RU" sz="1800" dirty="0"/>
          </a:p>
        </p:txBody>
      </p:sp>
      <p:pic>
        <p:nvPicPr>
          <p:cNvPr id="1026" name="Picture 2" descr="G:\IMG_2320к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3823" y="1447800"/>
            <a:ext cx="3288929" cy="3489325"/>
          </a:xfrm>
          <a:prstGeom prst="rect">
            <a:avLst/>
          </a:prstGeom>
          <a:noFill/>
        </p:spPr>
      </p:pic>
      <p:pic>
        <p:nvPicPr>
          <p:cNvPr id="1027" name="Picture 3" descr="G:\IMG_2305к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936" y="1447800"/>
            <a:ext cx="3212803" cy="348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RlIWIkrdie4/XFVgbXqKLGI/AAAAAAAAAfQ/fUjPWRlcxmA7hAecfDp0hCTteK0uOXq6ACLcBGAs/s1600/pamyatka_dlya_roditele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4"/>
            <a:ext cx="5786478" cy="5929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.znanio.ru/d5af0e/0f/52/66144ebb6089c3d63a1d4e35bf8aeb1f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215370" cy="617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fs.znanio.ru/d5af0e/b0/67/2def08ec727dbfadb4fe6aed73c59135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15370" cy="6172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35292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 нашей группе можно всё:</a:t>
            </a:r>
          </a:p>
          <a:p>
            <a:r>
              <a:rPr lang="ru-RU" sz="2800" dirty="0" smtClean="0"/>
              <a:t>Рисовать</a:t>
            </a:r>
          </a:p>
          <a:p>
            <a:pPr algn="ctr"/>
            <a:r>
              <a:rPr lang="ru-RU" sz="2800" dirty="0" smtClean="0"/>
              <a:t>Играть</a:t>
            </a:r>
          </a:p>
          <a:p>
            <a:pPr algn="r"/>
            <a:r>
              <a:rPr lang="ru-RU" sz="2800" dirty="0" smtClean="0"/>
              <a:t>Лепить</a:t>
            </a:r>
          </a:p>
          <a:p>
            <a:r>
              <a:rPr lang="ru-RU" sz="2800" dirty="0" smtClean="0"/>
              <a:t>Петь</a:t>
            </a:r>
          </a:p>
          <a:p>
            <a:pPr algn="ctr"/>
            <a:r>
              <a:rPr lang="ru-RU" sz="2800" dirty="0" smtClean="0"/>
              <a:t>Вырезать</a:t>
            </a:r>
          </a:p>
          <a:p>
            <a:pPr algn="r"/>
            <a:r>
              <a:rPr lang="ru-RU" sz="2800" dirty="0" smtClean="0"/>
              <a:t>Экспериментировать</a:t>
            </a:r>
          </a:p>
          <a:p>
            <a:r>
              <a:rPr lang="ru-RU" sz="2800" dirty="0" smtClean="0"/>
              <a:t>Читать книги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 algn="ctr"/>
            <a:endParaRPr lang="ru-RU" sz="2400" dirty="0" smtClean="0"/>
          </a:p>
          <a:p>
            <a:pPr algn="r"/>
            <a:endParaRPr lang="ru-RU" sz="2400" dirty="0" smtClean="0"/>
          </a:p>
          <a:p>
            <a:pPr algn="ctr"/>
            <a:endParaRPr lang="ru-RU" sz="3200" dirty="0"/>
          </a:p>
        </p:txBody>
      </p:sp>
      <p:pic>
        <p:nvPicPr>
          <p:cNvPr id="3074" name="Picture 2" descr="C:\Users\DNS\Desktop\фото эксперимент\Bankoboev.Ru_tancuyuschii_buratin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5024"/>
            <a:ext cx="2114632" cy="2657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000108"/>
            <a:ext cx="7643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/>
          </a:p>
          <a:p>
            <a:pPr algn="ctr"/>
            <a:r>
              <a:rPr lang="ru-RU" sz="5400" dirty="0" smtClean="0"/>
              <a:t>Игровые, обучающие и развивающие зоны нашей группы!!!</a:t>
            </a:r>
            <a:endParaRPr lang="ru-RU" sz="5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127</TotalTime>
  <Words>180</Words>
  <Application>Microsoft Office PowerPoint</Application>
  <PresentationFormat>Экран (4:3)</PresentationFormat>
  <Paragraphs>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                  </vt:lpstr>
      <vt:lpstr>Слайд 5</vt:lpstr>
      <vt:lpstr>Слайд 6</vt:lpstr>
      <vt:lpstr>Слайд 7</vt:lpstr>
      <vt:lpstr>Слайд 8</vt:lpstr>
      <vt:lpstr>Слайд 9</vt:lpstr>
      <vt:lpstr>Центр для развития творчества и центр театрализованной деятельности детей</vt:lpstr>
      <vt:lpstr>Центр обучающих игр и центр ознакомления с ПДД, игр с машинами и дорогой</vt:lpstr>
      <vt:lpstr>Центр эстетического развития и центр игры в магазин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Анастасия</dc:creator>
  <cp:lastModifiedBy>Анастасия</cp:lastModifiedBy>
  <cp:revision>13</cp:revision>
  <dcterms:created xsi:type="dcterms:W3CDTF">2017-08-09T05:46:56Z</dcterms:created>
  <dcterms:modified xsi:type="dcterms:W3CDTF">2021-08-29T15:12:08Z</dcterms:modified>
</cp:coreProperties>
</file>