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9" r:id="rId5"/>
    <p:sldId id="258" r:id="rId6"/>
    <p:sldId id="270" r:id="rId7"/>
    <p:sldId id="25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05800" cy="1008112"/>
          </a:xfrm>
        </p:spPr>
        <p:txBody>
          <a:bodyPr/>
          <a:lstStyle/>
          <a:p>
            <a:r>
              <a:rPr lang="ru-RU" sz="3200" dirty="0"/>
              <a:t>С 8 сентября 1941 по 27 января 1944 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86800" cy="973088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&lt;&lt;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БЛОКАДА  ЛЕНИНГРАДА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&gt;&gt;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Наташа\Documents\блокада\Новая папка\36473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55" y="2276872"/>
            <a:ext cx="8399741" cy="374441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693421-3CF3-41DB-8192-3CC358FB7F15}"/>
              </a:ext>
            </a:extLst>
          </p:cNvPr>
          <p:cNvSpPr/>
          <p:nvPr/>
        </p:nvSpPr>
        <p:spPr>
          <a:xfrm>
            <a:off x="1115616" y="5644990"/>
            <a:ext cx="77585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Подготовили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воспитатели младшей группы: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Козлова Е.Д. Снигирева Е.А.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аташа\Documents\блокада\Новая папка\IMG_7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1926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аташа\Documents\блокада\Новая папка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352928" cy="63367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Documents\блокада\Новая папка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48880"/>
            <a:ext cx="4964496" cy="41764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5" name="Picture 3" descr="C:\Users\Наташа\Documents\блокада\Новая папка\DPOWxZTWsAAKC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112568" cy="37444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7" name="Picture 5" descr="C:\Users\Наташа\Documents\блокада\Новая папка\1384612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9"/>
            <a:ext cx="4235624" cy="32403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8" name="Picture 6" descr="C:\Users\Наташа\Documents\блокада\Новая папка\42_63_Hudozhniki_024_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3861048"/>
            <a:ext cx="3528392" cy="27559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Documents\блокада\Новая папка\iRIG6O4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48464" cy="61926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Documents\блокада\Новая папка\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29600" cy="468052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ша\Documents\блокада\Новая папка\img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60860" cy="619564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AD842F-155A-436C-B6EB-BC7941A45B6F}"/>
              </a:ext>
            </a:extLst>
          </p:cNvPr>
          <p:cNvSpPr txBox="1"/>
          <p:nvPr/>
        </p:nvSpPr>
        <p:spPr>
          <a:xfrm>
            <a:off x="467544" y="332656"/>
            <a:ext cx="820891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В этот день начался один из самых трагических этапов Великой Отечественной войны – блокада Ленинграда. Мужественные жители города стойко выдержали 872 дня, в течение которых сообщение с остальной страной поддерживалось только по Ладожскому озеру и по воздуху. Блокада была снята 27 января 1944 года.</a:t>
            </a:r>
          </a:p>
          <a:p>
            <a:endParaRPr lang="ru-RU" dirty="0"/>
          </a:p>
          <a:p>
            <a:r>
              <a:rPr lang="ru-RU" dirty="0"/>
              <a:t>В ходе битвы за Ленинград немецко-фашистские войска, прорвавшись через ст. Мга, 8 сентября 1941 года заняли Шлиссельбург (Петрокрепость) и отрезали Ленинград от остальной страны с суши.</a:t>
            </a:r>
          </a:p>
          <a:p>
            <a:endParaRPr lang="ru-RU" dirty="0"/>
          </a:p>
          <a:p>
            <a:r>
              <a:rPr lang="ru-RU" dirty="0"/>
              <a:t>Согласно «Военной энциклопедии», в подготовленных в ставке Гитлера тезисах доклада «О блокаде Ленинграда» от 21 сентября отмечалось: «…б) сначала мы блокируем Ленинград (герметически) и разрушаем город, если возможно, артиллерией и авиацией… г) остатки «гарнизона крепости» останутся там на зиму. Весной мы проникаем в город… вывезем всё, что осталось живое, в глубь России или возьмем в плен, сравняем Ленинград с землёй и передадим район севернее Невы Финляндии».</a:t>
            </a:r>
          </a:p>
          <a:p>
            <a:r>
              <a:rPr lang="ru-RU" dirty="0"/>
              <a:t>Жители города оказались в тяжелейших условиях. Запасы продовольствия были катастрофически ограничены, на 12 сентября 1941 года они составляли: хлеба, крупы и мяса – на 30–35 суток, жиров – на 45 суток, сахара и кондитерских изделий – на 60 суток. </a:t>
            </a:r>
          </a:p>
        </p:txBody>
      </p:sp>
    </p:spTree>
    <p:extLst>
      <p:ext uri="{BB962C8B-B14F-4D97-AF65-F5344CB8AC3E}">
        <p14:creationId xmlns:p14="http://schemas.microsoft.com/office/powerpoint/2010/main" val="304097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ocuments\блокада\Новая папка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78F99-FD22-4DE5-AAB4-0890F4C79B6C}"/>
              </a:ext>
            </a:extLst>
          </p:cNvPr>
          <p:cNvSpPr txBox="1"/>
          <p:nvPr/>
        </p:nvSpPr>
        <p:spPr>
          <a:xfrm>
            <a:off x="539552" y="404664"/>
            <a:ext cx="81369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Состояние жителей города ухудшалось – хлеб был сырой, состоял на две пятых из примесей. Началась цинга и дистрофия. Закончились запасы топлива, кроме того, в жилых домах прекратилась подача электричества. Вышел из строя водопровод, были разрушены 78 км канализационной сети. За сентябрь – ноябрь 1941 года в городе 251 раз раздавалась воздушная тревога. Средняя ежедневная продолжительность артобстрела в ноябре 1941 года достигла 9 часов.</a:t>
            </a:r>
          </a:p>
          <a:p>
            <a:endParaRPr lang="ru-RU" dirty="0"/>
          </a:p>
          <a:p>
            <a:r>
              <a:rPr lang="ru-RU" dirty="0"/>
              <a:t>За время блокады от голода и обстрелов умерло более 641 тыс. жителей (по другим данным, не менее 1 млн человек), десятки тысяч умерли во время эвакуации. Таким образом, в результате смертности, эвакуации и дополнительных призывов в армию население Ленинграда за период с сентября 1941 года по сентябрь 1942 года уменьшилось на 1 млн 837 тыс. человек и составляло лишь 707 тыс. человек. В тяжелейших условиях блокады трудящиеся города давали фронту вооружение, снаряжение, обмундирование, боеприпасы. Борьба за Ленинград была ожесточенной.</a:t>
            </a:r>
          </a:p>
        </p:txBody>
      </p:sp>
    </p:spTree>
    <p:extLst>
      <p:ext uri="{BB962C8B-B14F-4D97-AF65-F5344CB8AC3E}">
        <p14:creationId xmlns:p14="http://schemas.microsoft.com/office/powerpoint/2010/main" val="315261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ocuments\блокада\Новая папка\811974-4bee27f3c52b45c9e578f618ee2fc7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536504" cy="30963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Наташа\Documents\блокада\Новая папка\698067-931b5057a644bb9c1d55847eab1f29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4536504" cy="34354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C:\Users\Наташа\Documents\блокада\Новая папка\Пожар%20в%20результате%20попадания%20зажигательной%20бом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4057824" cy="62646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019D30-9E7A-4B16-BD9F-2036049EEFF6}"/>
              </a:ext>
            </a:extLst>
          </p:cNvPr>
          <p:cNvSpPr txBox="1"/>
          <p:nvPr/>
        </p:nvSpPr>
        <p:spPr>
          <a:xfrm>
            <a:off x="683568" y="404664"/>
            <a:ext cx="81369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Большую заботу о городе проявляла вся страна. Важнейшую роль в его освобождении сыграли воины Ленинградского фронта и моряки Балтийского флота. Большое значения имели действия партизан. Правительство, ГКО, Ставка делали всё возможное для оказания помощи осажденному Ленинграду и спасения населения от голода. Осенью 1941 года по единственно возможным путям – Ладожскому озеру и воздуху – в Ленинград было доставлено более 60 тыс. тонн грузов, а из города эвакуированы тысячи больных и раненых детей. В середине ноября 1941 года навигация на озере практически прекратилась, но с 22 ноября начала действовать военно-автомобильная дорога по льду Ладожского озера.</a:t>
            </a:r>
          </a:p>
          <a:p>
            <a:endParaRPr lang="ru-RU" dirty="0"/>
          </a:p>
          <a:p>
            <a:r>
              <a:rPr lang="ru-RU" dirty="0"/>
              <a:t>Летом 1942 года по дну озера был проложен Ладожский трубопровод для снабжения Ленинграда горючим, а осенью – энергетический кабель.</a:t>
            </a:r>
          </a:p>
        </p:txBody>
      </p:sp>
    </p:spTree>
    <p:extLst>
      <p:ext uri="{BB962C8B-B14F-4D97-AF65-F5344CB8AC3E}">
        <p14:creationId xmlns:p14="http://schemas.microsoft.com/office/powerpoint/2010/main" val="255993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ocuments\блокада\Новая папка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5758" cy="61206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5E107D-9858-4769-A820-9096EEC1B831}"/>
              </a:ext>
            </a:extLst>
          </p:cNvPr>
          <p:cNvSpPr txBox="1"/>
          <p:nvPr/>
        </p:nvSpPr>
        <p:spPr>
          <a:xfrm>
            <a:off x="611560" y="332656"/>
            <a:ext cx="77048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результате Тихвинской оборонительной операции 1941 года и Тихвинской наступательной операции 1941 года был сорван план немецкого командования полностью изолировать Ленинград от страны. Советские войска неоднократно предпринимали попытки прорвать кольцо блокады (Синявинские операции 1941 и 1942 годов, Любанская операция 1942 года), удалось сделать это в январе 1943 года. В феврале в Ленинград пошли поезда с продовольствием, сырьем, боеприпасами. В результате </a:t>
            </a:r>
            <a:r>
              <a:rPr lang="ru-RU" dirty="0" err="1"/>
              <a:t>Ленинградско</a:t>
            </a:r>
            <a:r>
              <a:rPr lang="ru-RU" dirty="0"/>
              <a:t>-Новгородской операции 1944 года блокада была снята полностью, прекратились артобстрелы, от которых погибло около 17 тыс. человек и около 34 тыс. было ранено. Планы врага уничтожить Ленинград потерпели провал.</a:t>
            </a:r>
          </a:p>
          <a:p>
            <a:endParaRPr lang="ru-RU" dirty="0"/>
          </a:p>
          <a:p>
            <a:r>
              <a:rPr lang="ru-RU" dirty="0"/>
              <a:t>Стойкость, мужество, храбрость, отвага ленинградцев навсегда останутся в памяти не только граждан нашей страны, но и всего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12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Documents\блокада\Новая папка\blokada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B79214"/>
      </a:dk1>
      <a:lt1>
        <a:sysClr val="window" lastClr="FFFFFF"/>
      </a:lt1>
      <a:dk2>
        <a:srgbClr val="BECA95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193</TotalTime>
  <Words>662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Constantia</vt:lpstr>
      <vt:lpstr>Wingdings 2</vt:lpstr>
      <vt:lpstr>Бумажная</vt:lpstr>
      <vt:lpstr>&lt;&lt;БЛОКАДА  ЛЕНИНГРАДА&gt;&gt;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 ЛЕНИНГРАДА&gt;&gt;</dc:title>
  <dc:creator>Наташа</dc:creator>
  <cp:lastModifiedBy>Детский сад</cp:lastModifiedBy>
  <cp:revision>14</cp:revision>
  <dcterms:created xsi:type="dcterms:W3CDTF">2021-01-26T12:05:40Z</dcterms:created>
  <dcterms:modified xsi:type="dcterms:W3CDTF">2024-01-19T13:14:18Z</dcterms:modified>
</cp:coreProperties>
</file>